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4" r:id="rId4"/>
    <p:sldId id="268" r:id="rId5"/>
    <p:sldId id="265" r:id="rId6"/>
    <p:sldId id="269" r:id="rId7"/>
    <p:sldId id="266" r:id="rId8"/>
    <p:sldId id="272" r:id="rId9"/>
    <p:sldId id="270" r:id="rId10"/>
    <p:sldId id="267" r:id="rId11"/>
    <p:sldId id="27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0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1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9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78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4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1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18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37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7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5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43D75-1685-430D-95A0-63D2FA6C4222}" type="datetimeFigureOut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AAF00F-14CD-41A0-8E58-D9D592F206F8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6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3768B-D0A2-918F-F2EB-49954ABCE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0" y="2077276"/>
            <a:ext cx="6576391" cy="127231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/>
              <a:t>2022</a:t>
            </a:r>
            <a:r>
              <a:rPr lang="ko-KR" altLang="en-US" sz="5400" dirty="0"/>
              <a:t>년 나의 블로그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83863D-BCBB-7B9B-6879-2DC59750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2426" y="5209563"/>
            <a:ext cx="3385930" cy="621592"/>
          </a:xfrm>
        </p:spPr>
        <p:txBody>
          <a:bodyPr>
            <a:normAutofit/>
          </a:bodyPr>
          <a:lstStyle/>
          <a:p>
            <a:r>
              <a:rPr lang="en-US" altLang="ko-KR" dirty="0"/>
              <a:t>20195254 </a:t>
            </a:r>
            <a:r>
              <a:rPr lang="ko-KR" altLang="en-US" dirty="0"/>
              <a:t>빅데이터학과 조성빈</a:t>
            </a:r>
          </a:p>
        </p:txBody>
      </p:sp>
    </p:spTree>
    <p:extLst>
      <p:ext uri="{BB962C8B-B14F-4D97-AF65-F5344CB8AC3E}">
        <p14:creationId xmlns:p14="http://schemas.microsoft.com/office/powerpoint/2010/main" val="79543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BFEE3-6321-55C4-9789-996722BC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about.html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EFFDC-DA3D-48BC-F7B4-9696706F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968" y="1951264"/>
            <a:ext cx="9637776" cy="4648319"/>
          </a:xfrm>
        </p:spPr>
        <p:txBody>
          <a:bodyPr>
            <a:normAutofit/>
          </a:bodyPr>
          <a:lstStyle/>
          <a:p>
            <a:r>
              <a:rPr lang="ko-KR" altLang="en-US" sz="1800" b="1" dirty="0"/>
              <a:t>블로그의 정보 및 개인 정보를 나타내는 </a:t>
            </a:r>
            <a:r>
              <a:rPr lang="en-US" altLang="ko-KR" sz="1800" b="1" dirty="0"/>
              <a:t>html</a:t>
            </a:r>
            <a:r>
              <a:rPr lang="ko-KR" altLang="en-US" sz="1800" b="1" dirty="0"/>
              <a:t>이다</a:t>
            </a:r>
            <a:r>
              <a:rPr lang="en-US" altLang="ko-KR" sz="1800" b="1" dirty="0"/>
              <a:t>.</a:t>
            </a:r>
          </a:p>
          <a:p>
            <a:r>
              <a:rPr lang="en-US" altLang="ko-KR" sz="1800" b="1" dirty="0"/>
              <a:t>Html</a:t>
            </a:r>
          </a:p>
          <a:p>
            <a:pPr marL="0" indent="0">
              <a:buNone/>
            </a:pPr>
            <a:r>
              <a:rPr lang="en-US" altLang="ko-KR" sz="1800" b="1" dirty="0"/>
              <a:t>	-&lt;section&gt;</a:t>
            </a:r>
            <a:r>
              <a:rPr lang="ko-KR" altLang="en-US" sz="1800" b="1" dirty="0"/>
              <a:t>부분에 프로필 사진 및 개인정보를 썼고 </a:t>
            </a:r>
            <a:r>
              <a:rPr lang="ko-KR" altLang="en-US" sz="1800" b="1" dirty="0" err="1"/>
              <a:t>모달창이랑</a:t>
            </a:r>
            <a:r>
              <a:rPr lang="ko-KR" altLang="en-US" sz="1800" b="1" dirty="0"/>
              <a:t> 연결되는 버튼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개를 </a:t>
            </a:r>
            <a:r>
              <a:rPr lang="en-US" altLang="ko-KR" sz="1800" b="1" dirty="0"/>
              <a:t>	</a:t>
            </a:r>
            <a:r>
              <a:rPr lang="ko-KR" altLang="en-US" sz="1800" b="1" dirty="0"/>
              <a:t>만들었다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버튼을 </a:t>
            </a:r>
            <a:r>
              <a:rPr lang="ko-KR" altLang="en-US" sz="1800" b="1" dirty="0" err="1"/>
              <a:t>눌렀을때</a:t>
            </a:r>
            <a:r>
              <a:rPr lang="ko-KR" altLang="en-US" sz="1800" b="1" dirty="0"/>
              <a:t> 취미와 </a:t>
            </a:r>
            <a:r>
              <a:rPr lang="ko-KR" altLang="en-US" sz="1800" b="1" dirty="0" err="1"/>
              <a:t>흥미있는것</a:t>
            </a:r>
            <a:r>
              <a:rPr lang="ko-KR" altLang="en-US" sz="1800" b="1" dirty="0"/>
              <a:t> 그리고 대학 입학부터 지금까지 연결</a:t>
            </a:r>
            <a:r>
              <a:rPr lang="en-US" altLang="ko-KR" sz="1800" b="1" dirty="0"/>
              <a:t>	</a:t>
            </a:r>
            <a:r>
              <a:rPr lang="ko-KR" altLang="en-US" sz="1800" b="1" dirty="0"/>
              <a:t>되는 내용을 적었다</a:t>
            </a:r>
            <a:r>
              <a:rPr lang="en-US" altLang="ko-KR" sz="1800" b="1" dirty="0"/>
              <a:t>.</a:t>
            </a:r>
          </a:p>
          <a:p>
            <a:r>
              <a:rPr lang="en-US" altLang="ko-KR" sz="1800" b="1" dirty="0"/>
              <a:t>CSS</a:t>
            </a:r>
          </a:p>
          <a:p>
            <a:pPr marL="0" indent="0">
              <a:buNone/>
            </a:pPr>
            <a:r>
              <a:rPr lang="en-US" altLang="ko-KR" sz="1800" b="1" dirty="0"/>
              <a:t>	-</a:t>
            </a:r>
            <a:r>
              <a:rPr lang="ko-KR" altLang="en-US" sz="1800" b="1" dirty="0"/>
              <a:t>위치 조정과 색 조정을 했고 클릭했을 때 나타나는 </a:t>
            </a:r>
            <a:r>
              <a:rPr lang="ko-KR" altLang="en-US" sz="1800" b="1" dirty="0" err="1"/>
              <a:t>모달창의</a:t>
            </a:r>
            <a:r>
              <a:rPr lang="ko-KR" altLang="en-US" sz="1800" b="1" dirty="0"/>
              <a:t> 스타일을 만들어줬다</a:t>
            </a:r>
            <a:r>
              <a:rPr lang="en-US" altLang="ko-KR" sz="1800" b="1" dirty="0"/>
              <a:t>.</a:t>
            </a:r>
          </a:p>
          <a:p>
            <a:r>
              <a:rPr lang="en-US" altLang="ko-KR" sz="1800" b="1" dirty="0" err="1"/>
              <a:t>JavaScrtipt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	-top</a:t>
            </a:r>
            <a:r>
              <a:rPr lang="ko-KR" altLang="en-US" sz="1800" b="1" dirty="0"/>
              <a:t>버튼은 다른 </a:t>
            </a:r>
            <a:r>
              <a:rPr lang="en-US" altLang="ko-KR" sz="1800" b="1" dirty="0"/>
              <a:t>html</a:t>
            </a:r>
            <a:r>
              <a:rPr lang="ko-KR" altLang="en-US" sz="1800" b="1" dirty="0"/>
              <a:t>과 같고 프로필 사진을 왼쪽 오른쪽 버튼을 눌렀을 때 바뀌게 </a:t>
            </a:r>
            <a:r>
              <a:rPr lang="en-US" altLang="ko-KR" sz="1800" b="1" dirty="0"/>
              <a:t>	</a:t>
            </a:r>
            <a:r>
              <a:rPr lang="ko-KR" altLang="en-US" sz="1800" b="1" dirty="0"/>
              <a:t>했고 </a:t>
            </a:r>
            <a:r>
              <a:rPr lang="ko-KR" altLang="en-US" sz="1800" b="1" dirty="0" err="1"/>
              <a:t>모달창</a:t>
            </a:r>
            <a:r>
              <a:rPr lang="ko-KR" altLang="en-US" sz="1800" b="1" dirty="0"/>
              <a:t> 안에서도 창에 맞는 텍스트와 사진이 같이 나올 수 있게 만들어 줬다</a:t>
            </a:r>
            <a:r>
              <a:rPr lang="en-US" altLang="ko-KR" sz="1800" b="1" dirty="0"/>
              <a:t>.</a:t>
            </a:r>
          </a:p>
          <a:p>
            <a:pPr marL="0" indent="0">
              <a:buNone/>
            </a:pP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71918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13214-4B1A-B6D0-A718-D0C2EBE7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84" y="965200"/>
            <a:ext cx="4503384" cy="20602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56BD450-5183-D69B-FAC5-0F030CB2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9" y="965200"/>
            <a:ext cx="4553144" cy="20602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F25BA5-9845-F235-DDCF-67E1A8E4D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1" y="3836247"/>
            <a:ext cx="4578441" cy="20602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D7306-C9A2-8F93-6D91-7D3102A08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662" y="3836247"/>
            <a:ext cx="4604018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672AB-6700-4582-F492-7FB1982D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향후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BD9C2-F4CC-E243-7FBB-107F5E35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b="1" dirty="0"/>
              <a:t>블로그에 글을 쓸 수 있고 그 글에 공감 등 </a:t>
            </a:r>
            <a:r>
              <a:rPr lang="ko-KR" altLang="en-US" b="1" dirty="0" err="1"/>
              <a:t>이모티콘을</a:t>
            </a:r>
            <a:r>
              <a:rPr lang="ko-KR" altLang="en-US" b="1" dirty="0"/>
              <a:t>  활용해서 게시판을 만들 예정이다</a:t>
            </a:r>
            <a:r>
              <a:rPr lang="en-US" altLang="ko-KR" b="1" dirty="0"/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/>
              <a:t>검색창을 만들어서 검색하는 것이 나올 수 있게 만들 예정이다</a:t>
            </a:r>
            <a:r>
              <a:rPr lang="en-US" altLang="ko-KR" b="1" dirty="0"/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ko-KR" b="1" dirty="0"/>
              <a:t>CSS</a:t>
            </a:r>
            <a:r>
              <a:rPr lang="ko-KR" altLang="en-US" b="1" dirty="0"/>
              <a:t>를 기초 수준밖에 다루질 못해서 공부 후에 색상이나</a:t>
            </a:r>
            <a:r>
              <a:rPr lang="en-US" altLang="ko-KR" b="1" dirty="0"/>
              <a:t> </a:t>
            </a:r>
            <a:r>
              <a:rPr lang="ko-KR" altLang="en-US" b="1" dirty="0"/>
              <a:t>전체적인 부분을 수정할 예정이다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/>
              <a:t>실력이 늘었을 때 일정 시간이 되면 글을 공개할 수 있게 만들고 싶다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5980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997BA-358E-FF71-297F-4E571F13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r>
              <a:rPr lang="ko-KR" altLang="en-US" dirty="0"/>
              <a:t>블로그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D6FCE-CEAB-C51C-B55D-1D51C7718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home.html</a:t>
            </a:r>
          </a:p>
          <a:p>
            <a:r>
              <a:rPr lang="en-US" altLang="ko-KR" sz="2000" dirty="0"/>
              <a:t>project.html</a:t>
            </a:r>
          </a:p>
          <a:p>
            <a:r>
              <a:rPr lang="en-US" altLang="ko-KR" sz="2000" dirty="0"/>
              <a:t>blog.html</a:t>
            </a:r>
          </a:p>
          <a:p>
            <a:r>
              <a:rPr lang="en-US" altLang="ko-KR" sz="2000" dirty="0"/>
              <a:t>about.html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949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BFEE3-6321-55C4-9789-996722BC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12" y="1293156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home.html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EFFDC-DA3D-48BC-F7B4-9696706F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30" y="1959689"/>
            <a:ext cx="9637776" cy="3983911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/>
              <a:t>블로그들을 모아 놓은 </a:t>
            </a:r>
            <a:r>
              <a:rPr lang="en-US" altLang="ko-KR" sz="2000" b="1" dirty="0"/>
              <a:t>project.html</a:t>
            </a:r>
            <a:r>
              <a:rPr lang="ko-KR" altLang="en-US" sz="2000" b="1" dirty="0"/>
              <a:t>을 들어 갈수 있는 </a:t>
            </a:r>
            <a:r>
              <a:rPr lang="en-US" altLang="ko-KR" sz="2000" b="1" dirty="0"/>
              <a:t>html</a:t>
            </a:r>
            <a:r>
              <a:rPr lang="ko-KR" altLang="en-US" sz="2000" b="1" dirty="0"/>
              <a:t>을 제작했다</a:t>
            </a:r>
            <a:r>
              <a:rPr lang="en-US" altLang="ko-KR" sz="2000" b="1" dirty="0"/>
              <a:t>.</a:t>
            </a:r>
            <a:endParaRPr lang="en-US" altLang="ko-KR" sz="2000" dirty="0"/>
          </a:p>
          <a:p>
            <a:r>
              <a:rPr lang="en-US" altLang="ko-KR" sz="2000" b="1" dirty="0"/>
              <a:t>Html</a:t>
            </a:r>
          </a:p>
          <a:p>
            <a:pPr marL="0" indent="0">
              <a:buNone/>
            </a:pPr>
            <a:r>
              <a:rPr lang="en-US" altLang="ko-KR" sz="2000" b="1" dirty="0"/>
              <a:t>	-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h1</a:t>
            </a:r>
            <a:r>
              <a:rPr lang="ko-KR" altLang="en-US" sz="2000" b="1" dirty="0"/>
              <a:t>태그를 사용해 </a:t>
            </a:r>
            <a:r>
              <a:rPr lang="en-US" altLang="ko-KR" sz="2000" b="1" dirty="0"/>
              <a:t>Sungbin’s blog</a:t>
            </a:r>
            <a:r>
              <a:rPr lang="ko-KR" altLang="en-US" b="1" dirty="0"/>
              <a:t>을 만들었고</a:t>
            </a:r>
            <a:r>
              <a:rPr lang="ko-KR" altLang="en-US" sz="2000" b="1" dirty="0"/>
              <a:t> 버튼을 통해서 다른 페이지로 </a:t>
            </a:r>
            <a:r>
              <a:rPr lang="en-US" altLang="ko-KR" sz="2000" b="1" dirty="0"/>
              <a:t>	</a:t>
            </a:r>
            <a:r>
              <a:rPr lang="ko-KR" altLang="en-US" sz="2000" b="1" dirty="0"/>
              <a:t>이동을 할 수 있게 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CSS</a:t>
            </a:r>
          </a:p>
          <a:p>
            <a:pPr marL="0" indent="0">
              <a:buNone/>
            </a:pPr>
            <a:r>
              <a:rPr lang="en-US" altLang="ko-KR" sz="2000" b="1" dirty="0"/>
              <a:t>	-</a:t>
            </a:r>
            <a:r>
              <a:rPr lang="ko-KR" altLang="en-US" sz="2000" b="1" dirty="0"/>
              <a:t> 버튼과 </a:t>
            </a:r>
            <a:r>
              <a:rPr lang="en-US" altLang="ko-KR" sz="2000" b="1" dirty="0"/>
              <a:t>h1</a:t>
            </a:r>
            <a:r>
              <a:rPr lang="ko-KR" altLang="en-US" sz="2000" b="1" dirty="0"/>
              <a:t>태그의 위치를 설정했다</a:t>
            </a:r>
            <a:r>
              <a:rPr lang="en-US" altLang="ko-KR" sz="2000" b="1" dirty="0"/>
              <a:t>.</a:t>
            </a:r>
          </a:p>
          <a:p>
            <a:r>
              <a:rPr lang="en-US" altLang="ko-KR" b="1" dirty="0"/>
              <a:t>JavaScript</a:t>
            </a:r>
          </a:p>
          <a:p>
            <a:pPr marL="0" indent="0">
              <a:buNone/>
            </a:pPr>
            <a:r>
              <a:rPr lang="en-US" altLang="ko-KR" b="1" dirty="0"/>
              <a:t>	-</a:t>
            </a:r>
            <a:r>
              <a:rPr lang="ko-KR" altLang="en-US" sz="2000" b="1" dirty="0"/>
              <a:t> 자바스크립트를 사용해서 </a:t>
            </a:r>
            <a:r>
              <a:rPr lang="en-US" altLang="ko-KR" sz="2000" b="1" dirty="0"/>
              <a:t>2.5</a:t>
            </a:r>
            <a:r>
              <a:rPr lang="ko-KR" altLang="en-US" sz="2000" b="1" dirty="0"/>
              <a:t>초마다 </a:t>
            </a:r>
            <a:r>
              <a:rPr lang="ko-KR" altLang="en-US" sz="2000" b="1" dirty="0" err="1"/>
              <a:t>직접찍은</a:t>
            </a:r>
            <a:r>
              <a:rPr lang="ko-KR" altLang="en-US" sz="2000" b="1" dirty="0"/>
              <a:t> 이미지 </a:t>
            </a:r>
            <a:r>
              <a:rPr lang="en-US" altLang="ko-KR" b="1" dirty="0"/>
              <a:t>10</a:t>
            </a:r>
            <a:r>
              <a:rPr lang="ko-KR" altLang="en-US" b="1" dirty="0"/>
              <a:t>장을 </a:t>
            </a:r>
            <a:r>
              <a:rPr lang="ko-KR" altLang="en-US" sz="2000" b="1" dirty="0"/>
              <a:t>변하게 만들</a:t>
            </a:r>
            <a:r>
              <a:rPr lang="en-US" altLang="ko-KR" sz="2000" b="1" dirty="0"/>
              <a:t>	</a:t>
            </a:r>
            <a:r>
              <a:rPr lang="ko-KR" altLang="en-US" sz="2000" b="1" dirty="0" err="1"/>
              <a:t>어줬다</a:t>
            </a:r>
            <a:r>
              <a:rPr lang="en-US" altLang="ko-KR" sz="2000" b="1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431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DE5115-89C8-4B9C-B0E8-78A15C20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402E2-72CC-4683-9B83-11265402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928A3-0351-383D-968E-CEFC89798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r="2881" b="2"/>
          <a:stretch/>
        </p:blipFill>
        <p:spPr>
          <a:xfrm>
            <a:off x="2269237" y="1247835"/>
            <a:ext cx="765352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8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BFEE3-6321-55C4-9789-996722BC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project.html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EFFDC-DA3D-48BC-F7B4-9696706F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907" y="1951264"/>
            <a:ext cx="9637776" cy="37736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dirty="0"/>
              <a:t>각각의 구역을 나눠서 </a:t>
            </a:r>
            <a:r>
              <a:rPr lang="en-US" altLang="ko-KR" b="1" dirty="0"/>
              <a:t>section</a:t>
            </a:r>
            <a:r>
              <a:rPr lang="ko-KR" altLang="en-US" b="1" dirty="0"/>
              <a:t>에 블로그들을 모아 놓은 </a:t>
            </a:r>
            <a:r>
              <a:rPr lang="en-US" altLang="ko-KR" b="1" dirty="0"/>
              <a:t>html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Html</a:t>
            </a:r>
          </a:p>
          <a:p>
            <a:pPr marL="0" indent="0">
              <a:buNone/>
            </a:pPr>
            <a:r>
              <a:rPr lang="en-US" altLang="ko-KR" b="1" dirty="0"/>
              <a:t>	-</a:t>
            </a:r>
            <a:r>
              <a:rPr lang="ko-KR" altLang="en-US" b="1" dirty="0"/>
              <a:t> </a:t>
            </a:r>
            <a:r>
              <a:rPr lang="en-US" altLang="ko-KR" b="1" dirty="0"/>
              <a:t>home / top </a:t>
            </a:r>
            <a:r>
              <a:rPr lang="ko-KR" altLang="en-US" b="1" dirty="0"/>
              <a:t>버튼을 만들었고 이미지를 활용해서 각각의 해당하는 것으로 이동</a:t>
            </a:r>
            <a:r>
              <a:rPr lang="en-US" altLang="ko-KR" b="1" dirty="0"/>
              <a:t>	</a:t>
            </a:r>
            <a:r>
              <a:rPr lang="ko-KR" altLang="en-US" b="1" dirty="0"/>
              <a:t>하게 만들었다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CSS</a:t>
            </a:r>
          </a:p>
          <a:p>
            <a:pPr marL="0" indent="0">
              <a:buNone/>
            </a:pPr>
            <a:r>
              <a:rPr lang="en-US" altLang="ko-KR" b="1" dirty="0"/>
              <a:t>	-</a:t>
            </a:r>
            <a:r>
              <a:rPr lang="ko-KR" altLang="en-US" b="1" dirty="0"/>
              <a:t> 각각의 구역을 나눠줬고 구역에 맞게 색이나 항목위에 마우스를 올렸을 때 </a:t>
            </a:r>
            <a:r>
              <a:rPr lang="en-US" altLang="ko-KR" b="1" dirty="0"/>
              <a:t>	hover </a:t>
            </a:r>
            <a:r>
              <a:rPr lang="ko-KR" altLang="en-US" b="1" dirty="0"/>
              <a:t>기법 등을 사용했다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JavaScript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	-top</a:t>
            </a:r>
            <a:r>
              <a:rPr lang="ko-KR" altLang="en-US" b="1" dirty="0"/>
              <a:t>버튼을 클릭했을 때 맨 위로 부드럽게 올라갈 수 있도록 만들었다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67407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DE5115-89C8-4B9C-B0E8-78A15C20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402E2-72CC-4683-9B83-11265402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FD9833-D9CB-380D-1FF1-149068EB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1" b="-1"/>
          <a:stretch/>
        </p:blipFill>
        <p:spPr>
          <a:xfrm>
            <a:off x="2269237" y="1247835"/>
            <a:ext cx="765352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0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BFEE3-6321-55C4-9789-996722BC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blog.html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EFFDC-DA3D-48BC-F7B4-9696706F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160" y="2071614"/>
            <a:ext cx="9637776" cy="3951499"/>
          </a:xfrm>
        </p:spPr>
        <p:txBody>
          <a:bodyPr>
            <a:normAutofit lnSpcReduction="10000"/>
          </a:bodyPr>
          <a:lstStyle/>
          <a:p>
            <a:r>
              <a:rPr lang="ko-KR" altLang="en-US" b="1" dirty="0"/>
              <a:t>역량이나 전공 관련지식</a:t>
            </a:r>
            <a:r>
              <a:rPr lang="en-US" altLang="ko-KR" b="1" dirty="0"/>
              <a:t>, </a:t>
            </a:r>
            <a:r>
              <a:rPr lang="ko-KR" altLang="en-US" b="1" dirty="0"/>
              <a:t>경험 등을 포함한 </a:t>
            </a:r>
            <a:r>
              <a:rPr lang="en-US" altLang="ko-KR" sz="2000" b="1" dirty="0"/>
              <a:t>html</a:t>
            </a:r>
            <a:r>
              <a:rPr lang="ko-KR" altLang="en-US" sz="2000" b="1" dirty="0"/>
              <a:t>을 제작했다</a:t>
            </a:r>
            <a:r>
              <a:rPr lang="en-US" altLang="ko-KR" sz="2000" b="1" dirty="0"/>
              <a:t>.</a:t>
            </a:r>
            <a:endParaRPr lang="en-US" altLang="ko-KR" b="1" dirty="0"/>
          </a:p>
          <a:p>
            <a:r>
              <a:rPr lang="en-US" altLang="ko-KR" sz="2000" b="1" dirty="0"/>
              <a:t>Htm</a:t>
            </a:r>
            <a:r>
              <a:rPr lang="en-US" altLang="ko-KR" b="1" dirty="0"/>
              <a:t>l</a:t>
            </a:r>
          </a:p>
          <a:p>
            <a:pPr marL="0" indent="0">
              <a:buNone/>
            </a:pPr>
            <a:r>
              <a:rPr lang="en-US" altLang="ko-KR" b="1" dirty="0"/>
              <a:t>	-&lt;header&gt;</a:t>
            </a:r>
            <a:r>
              <a:rPr lang="ko-KR" altLang="en-US" b="1" dirty="0"/>
              <a:t>에서는 </a:t>
            </a:r>
            <a:r>
              <a:rPr lang="en-US" altLang="ko-KR" b="1" dirty="0"/>
              <a:t>home</a:t>
            </a:r>
            <a:r>
              <a:rPr lang="ko-KR" altLang="en-US" b="1" dirty="0"/>
              <a:t>버튼 및 </a:t>
            </a:r>
            <a:r>
              <a:rPr lang="en-US" altLang="ko-KR" b="1" dirty="0"/>
              <a:t>list</a:t>
            </a:r>
            <a:r>
              <a:rPr lang="ko-KR" altLang="en-US" b="1" dirty="0"/>
              <a:t>를 이용해서 다른 방향으로 이동할 수 있</a:t>
            </a:r>
            <a:r>
              <a:rPr lang="en-US" altLang="ko-KR" b="1" dirty="0"/>
              <a:t>	</a:t>
            </a:r>
            <a:r>
              <a:rPr lang="ko-KR" altLang="en-US" b="1" dirty="0"/>
              <a:t>게 만들었다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	-&lt;nav&gt;</a:t>
            </a:r>
            <a:r>
              <a:rPr lang="ko-KR" altLang="en-US" b="1" dirty="0"/>
              <a:t>에서는 </a:t>
            </a:r>
            <a:r>
              <a:rPr lang="en-US" altLang="ko-KR" b="1" dirty="0"/>
              <a:t>Tag List</a:t>
            </a:r>
            <a:r>
              <a:rPr lang="ko-KR" altLang="en-US" b="1" dirty="0"/>
              <a:t>라는 </a:t>
            </a:r>
            <a:r>
              <a:rPr lang="en-US" altLang="ko-KR" b="1" dirty="0"/>
              <a:t>list</a:t>
            </a:r>
            <a:r>
              <a:rPr lang="ko-KR" altLang="en-US" b="1" dirty="0"/>
              <a:t>를 이용해서 태그를 누르면 각각의 </a:t>
            </a:r>
            <a:r>
              <a:rPr lang="en-US" altLang="ko-KR" b="1" dirty="0"/>
              <a:t>id</a:t>
            </a:r>
            <a:r>
              <a:rPr lang="ko-KR" altLang="en-US" b="1" dirty="0"/>
              <a:t>를 찾아</a:t>
            </a:r>
            <a:r>
              <a:rPr lang="en-US" altLang="ko-KR" b="1" dirty="0"/>
              <a:t>	</a:t>
            </a:r>
            <a:r>
              <a:rPr lang="ko-KR" altLang="en-US" b="1" dirty="0"/>
              <a:t>서 </a:t>
            </a:r>
            <a:r>
              <a:rPr lang="en-US" altLang="ko-KR" b="1" dirty="0"/>
              <a:t>section</a:t>
            </a:r>
            <a:r>
              <a:rPr lang="ko-KR" altLang="en-US" b="1" dirty="0"/>
              <a:t>부분으로 이동하게 만들었다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	-&lt;aside&gt;</a:t>
            </a:r>
            <a:r>
              <a:rPr lang="ko-KR" altLang="en-US" b="1" dirty="0"/>
              <a:t>에서는 이미지를 클릭했을 때 맨 위로 올라갈 수 있는 버튼을 만들었</a:t>
            </a:r>
            <a:r>
              <a:rPr lang="en-US" altLang="ko-KR" b="1" dirty="0"/>
              <a:t>	</a:t>
            </a:r>
            <a:r>
              <a:rPr lang="ko-KR" altLang="en-US" b="1" dirty="0"/>
              <a:t>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	-&lt;footer&gt;</a:t>
            </a:r>
            <a:r>
              <a:rPr lang="ko-KR" altLang="en-US" b="1" dirty="0"/>
              <a:t>에서는 개인정보를 기입하는 칸을 만들었다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79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BFEE3-6321-55C4-9789-996722BC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 blog.html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EFFDC-DA3D-48BC-F7B4-9696706F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04" y="1862892"/>
            <a:ext cx="9637776" cy="4259612"/>
          </a:xfrm>
        </p:spPr>
        <p:txBody>
          <a:bodyPr>
            <a:normAutofit lnSpcReduction="10000"/>
          </a:bodyPr>
          <a:lstStyle/>
          <a:p>
            <a:r>
              <a:rPr lang="en-US" altLang="ko-KR" sz="2000" b="1" dirty="0"/>
              <a:t>Htm</a:t>
            </a:r>
            <a:r>
              <a:rPr lang="en-US" altLang="ko-KR" b="1" dirty="0"/>
              <a:t>l</a:t>
            </a:r>
          </a:p>
          <a:p>
            <a:pPr marL="0" indent="0">
              <a:buNone/>
            </a:pPr>
            <a:r>
              <a:rPr lang="en-US" altLang="ko-KR" b="1" dirty="0"/>
              <a:t>	-&lt;section&gt;</a:t>
            </a:r>
            <a:r>
              <a:rPr lang="ko-KR" altLang="en-US" b="1" dirty="0"/>
              <a:t>에서는 </a:t>
            </a:r>
            <a:r>
              <a:rPr lang="en-US" altLang="ko-KR" b="1" dirty="0"/>
              <a:t>nav</a:t>
            </a:r>
            <a:r>
              <a:rPr lang="ko-KR" altLang="en-US" b="1" dirty="0"/>
              <a:t>태그에 맞는 </a:t>
            </a:r>
            <a:r>
              <a:rPr lang="en-US" altLang="ko-KR" b="1" dirty="0"/>
              <a:t>id</a:t>
            </a:r>
            <a:r>
              <a:rPr lang="ko-KR" altLang="en-US" b="1" dirty="0"/>
              <a:t>를 주었고 </a:t>
            </a:r>
            <a:r>
              <a:rPr lang="en-US" altLang="ko-KR" b="1" dirty="0"/>
              <a:t>Skills, Learned, Interest	,Used </a:t>
            </a:r>
            <a:r>
              <a:rPr lang="ko-KR" altLang="en-US" b="1" dirty="0"/>
              <a:t>를 만들었고 각각의 내용을 집어넣었다</a:t>
            </a:r>
            <a:r>
              <a:rPr lang="en-US" altLang="ko-KR" b="1" dirty="0"/>
              <a:t>. &lt;table&gt;</a:t>
            </a:r>
            <a:r>
              <a:rPr lang="ko-KR" altLang="en-US" b="1" dirty="0"/>
              <a:t>을 이용해서  이미지</a:t>
            </a:r>
            <a:r>
              <a:rPr lang="en-US" altLang="ko-KR" b="1" dirty="0"/>
              <a:t>	</a:t>
            </a:r>
            <a:r>
              <a:rPr lang="ko-KR" altLang="en-US" b="1" dirty="0"/>
              <a:t>와 글을 넣었다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CSS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ko-KR" altLang="en-US" b="1" dirty="0"/>
              <a:t>각자의 부분에 색과 </a:t>
            </a:r>
            <a:r>
              <a:rPr lang="en-US" altLang="ko-KR" b="1" dirty="0"/>
              <a:t>hover </a:t>
            </a:r>
            <a:r>
              <a:rPr lang="ko-KR" altLang="en-US" b="1" dirty="0"/>
              <a:t>같은 효과 넣어줬다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ko-KR" altLang="en-US" b="1" dirty="0"/>
              <a:t>위치와 </a:t>
            </a:r>
            <a:r>
              <a:rPr lang="en-US" altLang="ko-KR" b="1" dirty="0"/>
              <a:t>font</a:t>
            </a:r>
            <a:r>
              <a:rPr lang="ko-KR" altLang="en-US" b="1" dirty="0"/>
              <a:t>를 보기 예쁘게 바꿨다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JavaScript</a:t>
            </a:r>
          </a:p>
          <a:p>
            <a:pPr marL="0" indent="0">
              <a:buNone/>
            </a:pPr>
            <a:r>
              <a:rPr lang="en-US" altLang="ko-KR" b="1" dirty="0"/>
              <a:t>	jQuery</a:t>
            </a:r>
            <a:r>
              <a:rPr lang="ko-KR" altLang="en-US" b="1" dirty="0"/>
              <a:t>를 사용해서 </a:t>
            </a:r>
            <a:r>
              <a:rPr lang="en-US" altLang="ko-KR" b="1" dirty="0"/>
              <a:t>list</a:t>
            </a:r>
            <a:r>
              <a:rPr lang="ko-KR" altLang="en-US" b="1" dirty="0"/>
              <a:t>에 있는 버튼에 마우스를 올리면 </a:t>
            </a:r>
            <a:r>
              <a:rPr lang="en-US" altLang="ko-KR" b="1" dirty="0"/>
              <a:t>class</a:t>
            </a:r>
            <a:r>
              <a:rPr lang="ko-KR" altLang="en-US" b="1" dirty="0"/>
              <a:t>를 추가시켜서 </a:t>
            </a:r>
            <a:r>
              <a:rPr lang="en-US" altLang="ko-KR" b="1" dirty="0"/>
              <a:t>	</a:t>
            </a:r>
            <a:r>
              <a:rPr lang="ko-KR" altLang="en-US" b="1" dirty="0"/>
              <a:t>변환시켰다</a:t>
            </a:r>
            <a:r>
              <a:rPr lang="en-US" altLang="ko-KR" b="1" dirty="0"/>
              <a:t>.  </a:t>
            </a:r>
            <a:r>
              <a:rPr lang="ko-KR" altLang="en-US" b="1" dirty="0"/>
              <a:t>올라가는 </a:t>
            </a:r>
            <a:r>
              <a:rPr lang="en-US" altLang="ko-KR" b="1"/>
              <a:t>top</a:t>
            </a:r>
            <a:r>
              <a:rPr lang="ko-KR" altLang="en-US" b="1"/>
              <a:t>버튼은 </a:t>
            </a:r>
            <a:r>
              <a:rPr lang="ko-KR" altLang="en-US" b="1" dirty="0"/>
              <a:t>모든 페이지에 동일하게 적용했다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8349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5A8339F-480E-66F9-3041-F34DDB7F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852048"/>
            <a:ext cx="4724569" cy="212605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86498E5-FBDE-A41D-02BA-7DEBDF92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873829"/>
            <a:ext cx="4732940" cy="208249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49DC5C4-105E-A0BC-8B47-33EC46E50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869408"/>
            <a:ext cx="4724569" cy="2149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6AF4D-2DD7-9D25-7BE9-A062AA856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871307"/>
            <a:ext cx="4732940" cy="21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304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347</TotalTime>
  <Words>471</Words>
  <Application>Microsoft Office PowerPoint</Application>
  <PresentationFormat>와이드스크린</PresentationFormat>
  <Paragraphs>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갤러리</vt:lpstr>
      <vt:lpstr>2022년 나의 블로그</vt:lpstr>
      <vt:lpstr>블로그 소개</vt:lpstr>
      <vt:lpstr> home.html</vt:lpstr>
      <vt:lpstr>PowerPoint 프레젠테이션</vt:lpstr>
      <vt:lpstr> project.html</vt:lpstr>
      <vt:lpstr>PowerPoint 프레젠테이션</vt:lpstr>
      <vt:lpstr> blog.html</vt:lpstr>
      <vt:lpstr> blog.html</vt:lpstr>
      <vt:lpstr>PowerPoint 프레젠테이션</vt:lpstr>
      <vt:lpstr> about.html</vt:lpstr>
      <vt:lpstr>PowerPoint 프레젠테이션</vt:lpstr>
      <vt:lpstr>향후 개선점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2022년 나의 블로그</dc:title>
  <dc:creator>조성빈</dc:creator>
  <cp:lastModifiedBy>조성빈</cp:lastModifiedBy>
  <cp:revision>13</cp:revision>
  <dcterms:created xsi:type="dcterms:W3CDTF">2022-12-13T07:19:53Z</dcterms:created>
  <dcterms:modified xsi:type="dcterms:W3CDTF">2022-12-13T13:53:49Z</dcterms:modified>
</cp:coreProperties>
</file>